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258" r:id="rId3"/>
    <p:sldId id="257" r:id="rId4"/>
    <p:sldId id="266" r:id="rId5"/>
    <p:sldId id="275" r:id="rId6"/>
    <p:sldId id="267" r:id="rId7"/>
    <p:sldId id="268" r:id="rId8"/>
    <p:sldId id="269" r:id="rId9"/>
    <p:sldId id="271" r:id="rId10"/>
    <p:sldId id="272" r:id="rId11"/>
    <p:sldId id="273" r:id="rId12"/>
    <p:sldId id="264" r:id="rId13"/>
    <p:sldId id="277" r:id="rId14"/>
    <p:sldId id="265" r:id="rId15"/>
    <p:sldId id="278" r:id="rId16"/>
    <p:sldId id="262" r:id="rId17"/>
    <p:sldId id="263" r:id="rId18"/>
    <p:sldId id="276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3D69E-FCDE-4861-AA68-49F9679A08D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B2948-3C53-49D9-8A77-A533124689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797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7344816" cy="114298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Bayern    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München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79606829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1" y="1016608"/>
            <a:ext cx="3857652" cy="5338156"/>
          </a:xfrm>
        </p:spPr>
      </p:pic>
    </p:spTree>
    <p:extLst>
      <p:ext uri="{BB962C8B-B14F-4D97-AF65-F5344CB8AC3E}">
        <p14:creationId xmlns:p14="http://schemas.microsoft.com/office/powerpoint/2010/main" xmlns="" val="264944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2" descr="germany-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36904" cy="633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369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1143000"/>
          </a:xfrm>
        </p:spPr>
        <p:txBody>
          <a:bodyPr/>
          <a:lstStyle/>
          <a:p>
            <a:r>
              <a:rPr lang="de-DE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BAYERN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startdeutsch.ru/images/artikeln/karta_germani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632848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027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Novost900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5940152" y="1844824"/>
            <a:ext cx="2746488" cy="3443825"/>
          </a:xfrm>
        </p:spPr>
      </p:pic>
      <p:pic>
        <p:nvPicPr>
          <p:cNvPr id="6" name="Содержимое 5" descr="wappen.gif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395536" y="1556792"/>
            <a:ext cx="4665872" cy="3652876"/>
          </a:xfrm>
        </p:spPr>
      </p:pic>
      <p:sp>
        <p:nvSpPr>
          <p:cNvPr id="9" name="Текст 8"/>
          <p:cNvSpPr>
            <a:spLocks noGrp="1"/>
          </p:cNvSpPr>
          <p:nvPr>
            <p:ph type="body" idx="4294967295"/>
          </p:nvPr>
        </p:nvSpPr>
        <p:spPr>
          <a:xfrm>
            <a:off x="251520" y="285728"/>
            <a:ext cx="4968552" cy="571504"/>
          </a:xfrm>
        </p:spPr>
        <p:txBody>
          <a:bodyPr>
            <a:no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Wappe</a:t>
            </a:r>
            <a:r>
              <a:rPr lang="en-US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Bayerns</a:t>
            </a:r>
            <a:endParaRPr lang="ru-RU" sz="4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4294967295"/>
          </p:nvPr>
        </p:nvSpPr>
        <p:spPr>
          <a:xfrm>
            <a:off x="5643570" y="285728"/>
            <a:ext cx="3500430" cy="714380"/>
          </a:xfrm>
        </p:spPr>
        <p:txBody>
          <a:bodyPr>
            <a:no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Wappe</a:t>
            </a:r>
            <a:r>
              <a:rPr lang="en-US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Münchens</a:t>
            </a:r>
            <a:endParaRPr lang="ru-RU" sz="4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82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928926" y="0"/>
            <a:ext cx="3857652" cy="1214422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Zugspitze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Содержимое 5" descr="1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28596" y="1285860"/>
            <a:ext cx="7977197" cy="5318131"/>
          </a:xfrm>
        </p:spPr>
      </p:pic>
    </p:spTree>
    <p:extLst>
      <p:ext uri="{BB962C8B-B14F-4D97-AF65-F5344CB8AC3E}">
        <p14:creationId xmlns:p14="http://schemas.microsoft.com/office/powerpoint/2010/main" xmlns="" val="148526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o29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3786182" y="2786058"/>
            <a:ext cx="5155157" cy="38663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785794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München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die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Hauptstadt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Bayerns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132821224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928670"/>
            <a:ext cx="5137761" cy="4110209"/>
          </a:xfrm>
        </p:spPr>
      </p:pic>
    </p:spTree>
    <p:extLst>
      <p:ext uri="{BB962C8B-B14F-4D97-AF65-F5344CB8AC3E}">
        <p14:creationId xmlns:p14="http://schemas.microsoft.com/office/powerpoint/2010/main" xmlns="" val="11454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252" y="332656"/>
            <a:ext cx="8858280" cy="1071546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Marienplatz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200403271153_MOS-Marienplatz(x600)s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539552" y="1484784"/>
            <a:ext cx="5359646" cy="4117526"/>
          </a:xfrm>
        </p:spPr>
      </p:pic>
      <p:pic>
        <p:nvPicPr>
          <p:cNvPr id="8" name="Содержимое 7" descr="image-995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3563888" y="2060848"/>
            <a:ext cx="5360488" cy="4020366"/>
          </a:xfrm>
        </p:spPr>
      </p:pic>
    </p:spTree>
    <p:extLst>
      <p:ext uri="{BB962C8B-B14F-4D97-AF65-F5344CB8AC3E}">
        <p14:creationId xmlns:p14="http://schemas.microsoft.com/office/powerpoint/2010/main" xmlns="" val="245567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3786214" cy="1000108"/>
          </a:xfrm>
        </p:spPr>
        <p:txBody>
          <a:bodyPr/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Mariens</a:t>
            </a:r>
            <a:r>
              <a:rPr lang="de-DE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ä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ule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0_40dec_805a6e15_XL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857752" y="1574783"/>
            <a:ext cx="3962413" cy="5283217"/>
          </a:xfrm>
        </p:spPr>
      </p:pic>
      <p:pic>
        <p:nvPicPr>
          <p:cNvPr id="6" name="Содержимое 5" descr="sobornaja_ploshadx-_statuja_dewy_marii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357158" y="1071546"/>
            <a:ext cx="5440909" cy="4080682"/>
          </a:xfrm>
        </p:spPr>
      </p:pic>
    </p:spTree>
    <p:extLst>
      <p:ext uri="{BB962C8B-B14F-4D97-AF65-F5344CB8AC3E}">
        <p14:creationId xmlns:p14="http://schemas.microsoft.com/office/powerpoint/2010/main" xmlns="" val="45378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3571900" cy="121442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Frauenkirche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r_p_e73ee92d5ef9c4969e392fae7212e4cf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1285860"/>
            <a:ext cx="3953840" cy="5280587"/>
          </a:xfrm>
        </p:spPr>
      </p:pic>
      <p:pic>
        <p:nvPicPr>
          <p:cNvPr id="6" name="Содержимое 5" descr="München_Frauenkirche_inside_panorama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341923" y="1484784"/>
            <a:ext cx="4636617" cy="1948278"/>
          </a:xfrm>
        </p:spPr>
      </p:pic>
      <p:pic>
        <p:nvPicPr>
          <p:cNvPr id="1026" name="Picture 2" descr="https://videouroki.net/videouroki/conspekty/de8/21-das-gr-te-bundesland-von-deutschland-ist-bayern.files/image0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4320480" cy="265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887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39336" cy="785818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Altes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9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Rathaus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Neues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Rathaus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Содержимое 8" descr="2318_-_München_-_Altes_Rathaus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1214422"/>
            <a:ext cx="4049943" cy="5399923"/>
          </a:xfrm>
        </p:spPr>
      </p:pic>
      <p:pic>
        <p:nvPicPr>
          <p:cNvPr id="11" name="Содержимое 10" descr="neues-rathau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8024" y="1988840"/>
            <a:ext cx="3929090" cy="4109604"/>
          </a:xfrm>
        </p:spPr>
      </p:pic>
    </p:spTree>
    <p:extLst>
      <p:ext uri="{BB962C8B-B14F-4D97-AF65-F5344CB8AC3E}">
        <p14:creationId xmlns:p14="http://schemas.microsoft.com/office/powerpoint/2010/main" xmlns="" val="42246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0"/>
            <a:ext cx="5286412" cy="857232"/>
          </a:xfrm>
        </p:spPr>
        <p:txBody>
          <a:bodyPr/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Olimpiastadium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Olympiastadion_Muenchen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857232"/>
            <a:ext cx="5695403" cy="3865156"/>
          </a:xfrm>
        </p:spPr>
      </p:pic>
      <p:pic>
        <p:nvPicPr>
          <p:cNvPr id="6" name="Содержимое 5" descr="AllianzArenaSunset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3474756" y="3076706"/>
            <a:ext cx="5669244" cy="3781294"/>
          </a:xfrm>
        </p:spPr>
      </p:pic>
    </p:spTree>
    <p:extLst>
      <p:ext uri="{BB962C8B-B14F-4D97-AF65-F5344CB8AC3E}">
        <p14:creationId xmlns:p14="http://schemas.microsoft.com/office/powerpoint/2010/main" xmlns="" val="29107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2" t="1613" r="33511" b="1334"/>
          <a:stretch>
            <a:fillRect/>
          </a:stretch>
        </p:blipFill>
        <p:spPr>
          <a:xfrm>
            <a:off x="539552" y="1412776"/>
            <a:ext cx="7920880" cy="511256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1216" y="476672"/>
            <a:ext cx="80922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Königsschloss </a:t>
            </a:r>
            <a:r>
              <a:rPr lang="de-DE" sz="4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Neuschwanstein</a:t>
            </a:r>
            <a:endParaRPr lang="ru-RU" sz="4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510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214290"/>
            <a:ext cx="8795320" cy="71438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Alte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Pinakothek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Gemaldegalerie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munchen-germany-foto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071546"/>
            <a:ext cx="7429552" cy="5627197"/>
          </a:xfrm>
        </p:spPr>
      </p:pic>
    </p:spTree>
    <p:extLst>
      <p:ext uri="{BB962C8B-B14F-4D97-AF65-F5344CB8AC3E}">
        <p14:creationId xmlns:p14="http://schemas.microsoft.com/office/powerpoint/2010/main" xmlns="" val="29399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3" t="3763" r="22386" b="4343"/>
          <a:stretch>
            <a:fillRect/>
          </a:stretch>
        </p:blipFill>
        <p:spPr>
          <a:xfrm>
            <a:off x="971550" y="620713"/>
            <a:ext cx="7596188" cy="52419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72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  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BMW Museum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cladirea_bmw_museum_medium_1600x117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1285860"/>
            <a:ext cx="5019662" cy="3695726"/>
          </a:xfrm>
        </p:spPr>
      </p:pic>
      <p:pic>
        <p:nvPicPr>
          <p:cNvPr id="6" name="Содержимое 5" descr="bmw_2_h_orig.jpe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500562" y="2285992"/>
            <a:ext cx="4324352" cy="4324352"/>
          </a:xfrm>
        </p:spPr>
      </p:pic>
    </p:spTree>
    <p:extLst>
      <p:ext uri="{BB962C8B-B14F-4D97-AF65-F5344CB8AC3E}">
        <p14:creationId xmlns:p14="http://schemas.microsoft.com/office/powerpoint/2010/main" xmlns="" val="16928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BMW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1628775"/>
            <a:ext cx="8136706" cy="5040313"/>
          </a:xfrm>
          <a:prstGeom prst="rect">
            <a:avLst/>
          </a:prstGeom>
          <a:noFill/>
          <a:ln w="2844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486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7" t="1894" r="17708" b="2922"/>
          <a:stretch>
            <a:fillRect/>
          </a:stretch>
        </p:blipFill>
        <p:spPr>
          <a:xfrm>
            <a:off x="395536" y="1988840"/>
            <a:ext cx="3960440" cy="410410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6832"/>
            <a:ext cx="4242408" cy="4104456"/>
          </a:xfrm>
          <a:prstGeom prst="rect">
            <a:avLst/>
          </a:prstGeom>
          <a:noFill/>
          <a:ln w="2844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07979" y="486659"/>
            <a:ext cx="33522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Oktoberfest</a:t>
            </a:r>
            <a:endParaRPr lang="ru-RU" sz="4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41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Bayerische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Spezialitäten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05038"/>
            <a:ext cx="3601095" cy="3744242"/>
          </a:xfrm>
          <a:prstGeom prst="rect">
            <a:avLst/>
          </a:prstGeom>
          <a:noFill/>
          <a:ln w="2844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132856"/>
            <a:ext cx="5040313" cy="3816424"/>
          </a:xfrm>
          <a:prstGeom prst="rect">
            <a:avLst/>
          </a:prstGeom>
          <a:noFill/>
          <a:ln w="28440">
            <a:solidFill>
              <a:srgbClr val="66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18022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0"/>
            <a:ext cx="6072230" cy="1214422"/>
          </a:xfrm>
        </p:spPr>
        <p:txBody>
          <a:bodyPr/>
          <a:lstStyle/>
          <a:p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Bayerische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Alpen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p17bgq9lut7uq1jps113n9soc03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857224" y="1142984"/>
            <a:ext cx="7385075" cy="5538806"/>
          </a:xfrm>
        </p:spPr>
      </p:pic>
    </p:spTree>
    <p:extLst>
      <p:ext uri="{BB962C8B-B14F-4D97-AF65-F5344CB8AC3E}">
        <p14:creationId xmlns:p14="http://schemas.microsoft.com/office/powerpoint/2010/main" xmlns="" val="4011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39</Words>
  <Application>Microsoft Office PowerPoint</Application>
  <PresentationFormat>Экран (4:3)</PresentationFormat>
  <Paragraphs>18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Bayern     München</vt:lpstr>
      <vt:lpstr>Слайд 2</vt:lpstr>
      <vt:lpstr>BAYERN</vt:lpstr>
      <vt:lpstr>Слайд 4</vt:lpstr>
      <vt:lpstr>Zugspitze</vt:lpstr>
      <vt:lpstr>München -die Hauptstadt Bayerns</vt:lpstr>
      <vt:lpstr>Marienplatz</vt:lpstr>
      <vt:lpstr>Mariensäule</vt:lpstr>
      <vt:lpstr>Frauenkirche</vt:lpstr>
      <vt:lpstr>Altes Rathaus       Neues Rathaus</vt:lpstr>
      <vt:lpstr>Olimpiastadium</vt:lpstr>
      <vt:lpstr>Слайд 12</vt:lpstr>
      <vt:lpstr>Alte Pinakothek (Gemaldegalerie)</vt:lpstr>
      <vt:lpstr>Слайд 14</vt:lpstr>
      <vt:lpstr>              BMW Museum</vt:lpstr>
      <vt:lpstr>BMW</vt:lpstr>
      <vt:lpstr>Слайд 17</vt:lpstr>
      <vt:lpstr>Bayerische Spezialitäten </vt:lpstr>
      <vt:lpstr>Bayerische Alpen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Анастасия</cp:lastModifiedBy>
  <cp:revision>15</cp:revision>
  <dcterms:created xsi:type="dcterms:W3CDTF">2017-10-04T09:28:01Z</dcterms:created>
  <dcterms:modified xsi:type="dcterms:W3CDTF">2018-01-29T09:56:18Z</dcterms:modified>
</cp:coreProperties>
</file>